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9" r:id="rId12"/>
    <p:sldId id="268" r:id="rId13"/>
    <p:sldId id="270" r:id="rId14"/>
    <p:sldId id="271" r:id="rId15"/>
    <p:sldId id="265" r:id="rId16"/>
    <p:sldId id="257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s://catherineasquithgallery.com/uploads/posts/2021-03/1614638533_74-p-fon-solntsa-dlya-fotoshopa-9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391" y="0"/>
            <a:ext cx="9226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stor.nn2.ru/forum/data/forum/images/2016-11/159011535-7f222a7f0031db6e041a7503a91154f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958" y="2705"/>
            <a:ext cx="224615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t3.ggpht.com/a/AATXAJzYQTFfKILKDL2WfZZIcE6KKNUQm21sDfI-yTTEUA=s900-c-k-c0xffffffff-no-rj-mo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111" y="4476856"/>
            <a:ext cx="2381143" cy="23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oprikol.ru/wp-content/uploads/2021/01/kartinki-solnyshko-53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891" y="0"/>
            <a:ext cx="2644676" cy="18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88032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«Весёлое лето»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2 младшая группа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2021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97152"/>
            <a:ext cx="3816424" cy="1512168"/>
          </a:xfrm>
        </p:spPr>
        <p:txBody>
          <a:bodyPr>
            <a:norm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 воспитатель первой квалификационной категории: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Першина Людмила Валентиновна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1920" y="238091"/>
            <a:ext cx="8080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комбинированного вида №1 «Родничок» Карасукского района Новосибирской области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Опыты это интересно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6"/>
            <a:ext cx="4422643" cy="331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7230">
            <a:off x="4353373" y="2301727"/>
            <a:ext cx="4518653" cy="338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15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Тонет не тонет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4518653" cy="338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6342">
            <a:off x="4274608" y="2609757"/>
            <a:ext cx="4614664" cy="346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46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52128"/>
          </a:xfrm>
        </p:spPr>
        <p:txBody>
          <a:bodyPr>
            <a:normAutofit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Воздух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4458">
            <a:off x="395535" y="1412776"/>
            <a:ext cx="4710674" cy="35330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3474">
            <a:off x="4121630" y="2384710"/>
            <a:ext cx="4729898" cy="3547424"/>
          </a:xfrm>
        </p:spPr>
      </p:pic>
    </p:spTree>
    <p:extLst>
      <p:ext uri="{BB962C8B-B14F-4D97-AF65-F5344CB8AC3E}">
        <p14:creationId xmlns:p14="http://schemas.microsoft.com/office/powerpoint/2010/main" xmlns="" val="5899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Волшебная пена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4326632" cy="324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2402">
            <a:off x="4322368" y="2473976"/>
            <a:ext cx="4612624" cy="345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6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7042">
            <a:off x="317422" y="949813"/>
            <a:ext cx="4802083" cy="360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3298">
            <a:off x="3672258" y="2497084"/>
            <a:ext cx="4806454" cy="360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523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Прогулка вне детского сада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48411">
            <a:off x="1690260" y="664933"/>
            <a:ext cx="2808312" cy="561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836712"/>
            <a:ext cx="2794942" cy="558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81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04664"/>
            <a:ext cx="5623966" cy="281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996952"/>
            <a:ext cx="6486872" cy="324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27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Яблочным спасом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980728"/>
            <a:ext cx="6764569" cy="507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36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Спасибо!</a:t>
            </a:r>
            <a:endParaRPr lang="ru-RU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87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Актуальность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Лето – прекрасная и удивительная пора! Сколько радости приносят малышу игры </a:t>
            </a:r>
            <a:r>
              <a:rPr lang="ru-RU" b="1" i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с песком и водой</a:t>
            </a:r>
            <a:r>
              <a:rPr lang="ru-RU" b="1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солнечные ванны, хождение босиком по траве, обливание водой. Очень важно, чтобы жизнь детей в этот период была содержательной и интересной. Дети младшей возрастной группы только начинают изучать окружающий нас </a:t>
            </a:r>
            <a:r>
              <a:rPr lang="ru-RU" b="1" i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мир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2264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2204864"/>
            <a:ext cx="7787208" cy="3921299"/>
          </a:xfrm>
        </p:spPr>
        <p:txBody>
          <a:bodyPr/>
          <a:lstStyle/>
          <a:p>
            <a:r>
              <a:rPr lang="ru-RU" b="1" i="1" dirty="0">
                <a:solidFill>
                  <a:srgbClr val="000000"/>
                </a:solidFill>
                <a:latin typeface="Times New Roman"/>
              </a:rPr>
              <a:t>Создание комфортных условий для оздоровления детей, укрепления физического и психического здоровья дошкольников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10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Times New Roman"/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Развивать наблюдательность, творческое воображение, представления об окружающем мире, произвольную память и внимание;</a:t>
            </a:r>
            <a:endParaRPr lang="ru-RU" sz="2400" b="1" i="1" dirty="0"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Воспитывать у детей интерес и бережное отношение к природе;</a:t>
            </a:r>
            <a:endParaRPr lang="ru-RU" sz="2400" b="1" i="1" dirty="0">
              <a:ea typeface="Calibri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Обогащать словарь детей новыми словами.</a:t>
            </a:r>
            <a:endParaRPr lang="ru-RU" sz="2400" b="1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50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Новые помощники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531126"/>
            <a:ext cx="5629977" cy="442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07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Гимнастика после сна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692696"/>
            <a:ext cx="5976664" cy="298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260" y="3429000"/>
            <a:ext cx="7875740" cy="295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59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Закаливание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1736">
            <a:off x="1822389" y="777314"/>
            <a:ext cx="2880320" cy="576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1173">
            <a:off x="5162394" y="584894"/>
            <a:ext cx="2982130" cy="596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9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участке должен быть порядок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4651">
            <a:off x="711708" y="1445442"/>
            <a:ext cx="4038600" cy="394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556792"/>
            <a:ext cx="3576712" cy="476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41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Лепка это интересно-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пластинография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5734">
            <a:off x="295132" y="1473136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276872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8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117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«Весёлое лето» 2 младшая группа 2021</vt:lpstr>
      <vt:lpstr>Актуальность</vt:lpstr>
      <vt:lpstr>Цель</vt:lpstr>
      <vt:lpstr>Задачи: </vt:lpstr>
      <vt:lpstr>Новые помощники</vt:lpstr>
      <vt:lpstr>Гимнастика после сна</vt:lpstr>
      <vt:lpstr>Закаливание</vt:lpstr>
      <vt:lpstr>На участке должен быть порядок</vt:lpstr>
      <vt:lpstr>Лепка это интересно-пластинография</vt:lpstr>
      <vt:lpstr>Опыты это интересно</vt:lpstr>
      <vt:lpstr>Тонет не тонет</vt:lpstr>
      <vt:lpstr>Воздух</vt:lpstr>
      <vt:lpstr>Волшебная пена</vt:lpstr>
      <vt:lpstr>Слайд 14</vt:lpstr>
      <vt:lpstr>Прогулка вне детского сада</vt:lpstr>
      <vt:lpstr>Слайд 16</vt:lpstr>
      <vt:lpstr>С Яблочным спасом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для презентации «Весёлое лето»</dc:title>
  <dc:creator>user</dc:creator>
  <cp:lastModifiedBy>Марина</cp:lastModifiedBy>
  <cp:revision>15</cp:revision>
  <dcterms:created xsi:type="dcterms:W3CDTF">2021-07-05T12:21:43Z</dcterms:created>
  <dcterms:modified xsi:type="dcterms:W3CDTF">2024-10-03T04:14:51Z</dcterms:modified>
</cp:coreProperties>
</file>