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9" r:id="rId3"/>
    <p:sldId id="273" r:id="rId4"/>
    <p:sldId id="288" r:id="rId5"/>
    <p:sldId id="287" r:id="rId6"/>
    <p:sldId id="290" r:id="rId7"/>
    <p:sldId id="274" r:id="rId8"/>
    <p:sldId id="277" r:id="rId9"/>
    <p:sldId id="292" r:id="rId10"/>
    <p:sldId id="276" r:id="rId11"/>
    <p:sldId id="278" r:id="rId12"/>
    <p:sldId id="275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95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050" y="-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1055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71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4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8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478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438" y="1628800"/>
            <a:ext cx="8136904" cy="2376264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36004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ОБРАЗОВАТЕЛЬНОЕ УЧРЕЖДЕНИЕ ДЕТСКИЙ САД КОМБИНИРОВАННОГО ВИДА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№ 1 «РОДНИЧОК» КАРАСУКСКОГО РАЙОНА НОВОСИБИРСКОЙ </a:t>
            </a:r>
            <a:r>
              <a:rPr lang="ru-RU" sz="16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ОБЛАСТИ</a:t>
            </a:r>
          </a:p>
          <a:p>
            <a:pPr algn="l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Блестящая математика: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«Математические игры с камешками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6992" y="5157192"/>
            <a:ext cx="5151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 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Першина Людмила Валентиновна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Карасук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 и Кирилл\Desktop\8808.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23799" b="12986"/>
          <a:stretch/>
        </p:blipFill>
        <p:spPr bwMode="auto">
          <a:xfrm>
            <a:off x="1187624" y="3573016"/>
            <a:ext cx="273630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456384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«Дорожки»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Новая папка (7)\1673758252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328592" cy="264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Новая папка (7)\167375825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912768" cy="354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25952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Новая папка (7)\1673758252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16424" cy="556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Новая папка (7)\1673758252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68760"/>
            <a:ext cx="4358223" cy="444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57606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Ориентировка на плоскости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дмила\Desktop\Новая папка (7)\1673758252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384376" cy="525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Desktop\Новая папка (7)\1673758252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456384" cy="537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609928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заплатки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на презентацию\1673343204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616624" cy="316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на презентацию\16733432046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1023"/>
            <a:ext cx="5760640" cy="3244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313784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Выложи по образцу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юдмила\Desktop\на презентацию\1673343204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60320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на презентацию\1673343204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581567" cy="2580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дмила\Desktop\на презентацию\1673343204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40" y="3496670"/>
            <a:ext cx="5719896" cy="3221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824536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 контур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юдмила\Desktop\на презентацию\1673343204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112568" cy="287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дмила\Desktop\на презентацию\1673343204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991485" cy="337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896544" cy="105273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«Золушка»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юдмила\Desktop\на презентацию\16734017788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810050"/>
            <a:ext cx="498680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Desktop\на презентацию\167340177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" y="3861048"/>
            <a:ext cx="5020651" cy="282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юдмила\Desktop\на презентацию\1673401778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4" y="1196752"/>
            <a:ext cx="3972706" cy="457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18457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Ходилки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юдмила\Desktop\на презентацию\1673343204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909">
            <a:off x="379330" y="792848"/>
            <a:ext cx="4248472" cy="287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дмила\Desktop\на презентацию\1673343204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87">
            <a:off x="3552718" y="3078908"/>
            <a:ext cx="5219070" cy="321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45832" cy="864096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«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Сказочные сюжеты»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Людмила\Desktop\на презентацию\16733432042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847955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юдмила\Desktop\на презентацию\16733432042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94" y="1052736"/>
            <a:ext cx="3034018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Людмила\Desktop\на презентацию\1673343204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12368" cy="515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62056" cy="64807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а презентацию\1673343204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968552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на презентацию\1673343204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70">
            <a:off x="104290" y="3017034"/>
            <a:ext cx="5789340" cy="326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40"/>
            <a:ext cx="7315200" cy="64407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Стеклянный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шарик  </a:t>
            </a:r>
            <a:r>
              <a:rPr lang="ru-RU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марблс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алекий потомок  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глиняных шариков, которые многие тысячи лет назад служили игрушками для древних людей. Шарики получили свое название от английского «</a:t>
            </a:r>
            <a:r>
              <a:rPr lang="ru-RU" b="1" i="1" dirty="0" err="1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марблс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(то есть мраморные). Шарики имеют разнообразную цветовую гамму</a:t>
            </a: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81gvpF4ekfL._AC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05494"/>
            <a:ext cx="4248472" cy="251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22056"/>
            <a:ext cx="6307088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Волшебная «Акварель»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1674448793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968552" cy="340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16744528516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683">
            <a:off x="4297788" y="2958199"/>
            <a:ext cx="4584416" cy="314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юдмил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085900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908720"/>
            <a:ext cx="7272808" cy="57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теперь, уважаемые педагоги, я предлагаю вам на собственном примере почувствовать «Волшебство камешков </a:t>
            </a:r>
            <a:r>
              <a:rPr lang="ru-RU" b="1" dirty="0" err="1" smtClean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536504" cy="339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144016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b="1" kern="1200" dirty="0">
                <a:ln w="31550" cmpd="sng">
                  <a:gradFill>
                    <a:gsLst>
                      <a:gs pos="25000">
                        <a:srgbClr val="C300E6">
                          <a:shade val="25000"/>
                          <a:satMod val="190000"/>
                        </a:srgbClr>
                      </a:gs>
                      <a:gs pos="80000">
                        <a:srgbClr val="C300E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СПАСИБО ЗА ВНИМАНИЕ!</a:t>
            </a:r>
            <a:br>
              <a:rPr lang="ru-RU" b="1" kern="1200" dirty="0">
                <a:ln w="31550" cmpd="sng">
                  <a:gradFill>
                    <a:gsLst>
                      <a:gs pos="25000">
                        <a:srgbClr val="C300E6">
                          <a:shade val="25000"/>
                          <a:satMod val="190000"/>
                        </a:srgbClr>
                      </a:gs>
                      <a:gs pos="80000">
                        <a:srgbClr val="C300E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315200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завершение хочу поблагодарить вас за активное участие. И хотелось бы, узнать вашу оценку. Если вам было интересно, и данная информация будет для вас полезна, то выложите веселый </a:t>
            </a:r>
            <a:r>
              <a:rPr lang="ru-RU" sz="2400" b="1" dirty="0" err="1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смайл</a:t>
            </a: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(улыбку), если не очень понравилось, то грустный </a:t>
            </a:r>
            <a:r>
              <a:rPr lang="ru-RU" sz="2400" b="1" dirty="0" err="1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смайл</a:t>
            </a: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146" name="Picture 2" descr="C:\Users\Людмила\Desktop\1661870544_16-papik-pro-p-smailiki-emotsii-png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312368" cy="310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Sad-Emoji-Transparent-Free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16" y="3592412"/>
            <a:ext cx="2785293" cy="277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01764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2376264"/>
          </a:xfrm>
        </p:spPr>
        <p:txBody>
          <a:bodyPr/>
          <a:lstStyle/>
          <a:p>
            <a:pPr marL="0" indent="0" algn="ctr">
              <a:spcBef>
                <a:spcPts val="77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детей познавательного интереса, применяя </a:t>
            </a: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игры с камешками    </a:t>
            </a:r>
            <a:r>
              <a:rPr lang="ru-RU" sz="40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Людмила\Desktop\5885311.Marb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07" y="3429000"/>
            <a:ext cx="4458051" cy="339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4704"/>
            <a:ext cx="7315200" cy="58646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Развивать мелкую моторику.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Упражнять в ориентировке на плоскости листа.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Обогащать словарный запас.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Развивать фонематическое восприятие.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Формировать и закреплять правильный образ предметов.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6. Развивать внимание, память и мышление.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7. Развивать фантазию ребенка, </a:t>
            </a: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сидчивость.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Воспитывать положительный эмоциональный настрой ребенка на занятии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40326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4809728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Актуальность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6752"/>
            <a:ext cx="7258000" cy="4176464"/>
          </a:xfrm>
        </p:spPr>
        <p:txBody>
          <a:bodyPr/>
          <a:lstStyle/>
          <a:p>
            <a:pPr marL="219075" marR="2540" indent="0" algn="just">
              <a:lnSpc>
                <a:spcPct val="103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Анализируя возможности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нетрадиционных методов и технологий, </a:t>
            </a: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меня заинтересовал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такой инновационный материал, который будет способствовать не только развитию мелкой моторики, а также развитию речи, познавательной активности дошкольников, </a:t>
            </a: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играя с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которым, дошкольники будут увлечены процессом. Таким материалом стали камешки </a:t>
            </a:r>
            <a:r>
              <a:rPr lang="ru-RU" sz="2800" dirty="0" err="1">
                <a:solidFill>
                  <a:schemeClr val="bg2"/>
                </a:solidFill>
                <a:latin typeface="Times New Roman"/>
                <a:ea typeface="Times New Roman"/>
              </a:rPr>
              <a:t>Марблс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8064896" cy="3744416"/>
          </a:xfrm>
        </p:spPr>
        <p:txBody>
          <a:bodyPr/>
          <a:lstStyle/>
          <a:p>
            <a:pPr marL="0" lvl="0" indent="457200" algn="ctr">
              <a:buNone/>
            </a:pPr>
            <a:r>
              <a:rPr lang="ru-RU" sz="2800" dirty="0">
                <a:solidFill>
                  <a:srgbClr val="012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зависят от возраста детей, их развития, заинтересованности в игре. Так же легко подбирать задания по лексическим темам. Для создания игровых ситуаций можно использовать мелкие игрушки, цветные силуэты, шаблоны.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Users\Людмила\Desktop\HTB1SeAzVSzqK1RjSZFpq6ykSXX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0405"/>
            <a:ext cx="35718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150afc92fb5eb7ec213c140b938bb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0405"/>
            <a:ext cx="3860815" cy="349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камешками 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овая папка (7)\1673758252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4" y="1078815"/>
            <a:ext cx="4418755" cy="239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Новая папка (7)\16737582524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42" y="980728"/>
            <a:ext cx="478339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Новая папка (7)\1673758252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" y="3933056"/>
            <a:ext cx="4565064" cy="238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Desktop\Новая папка (7)\1673758252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93" y="3356992"/>
            <a:ext cx="4626779" cy="248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788024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Сказочный пейзаж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мила\Desktop\Новая папка (7)\1673493030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38183" cy="325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Новая папка (7)\1673493030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6449550" cy="363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328592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«Красочное дно»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овая папка\1673914053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4102933" cy="2832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Новая папка\1673914053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40" y="1484784"/>
            <a:ext cx="4978428" cy="338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дмила\Desktop\Новая папка\1673914053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0307"/>
            <a:ext cx="4165099" cy="325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(3)</Template>
  <TotalTime>606</TotalTime>
  <Words>312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powerpoint-template-24</vt:lpstr>
      <vt:lpstr> </vt:lpstr>
      <vt:lpstr>Презентация PowerPoint</vt:lpstr>
      <vt:lpstr>Цель:</vt:lpstr>
      <vt:lpstr>                   Задачи</vt:lpstr>
      <vt:lpstr>Актуальность</vt:lpstr>
      <vt:lpstr>Презентация PowerPoint</vt:lpstr>
      <vt:lpstr>Знакомство с камешками Марблс</vt:lpstr>
      <vt:lpstr>Сказочный пейзаж</vt:lpstr>
      <vt:lpstr>«Красочное дно»</vt:lpstr>
      <vt:lpstr>«Дорожки»</vt:lpstr>
      <vt:lpstr>Индивидуальная работа</vt:lpstr>
      <vt:lpstr>Ориентировка на плоскости</vt:lpstr>
      <vt:lpstr>Разноцветные заплатки</vt:lpstr>
      <vt:lpstr>Выложи по образцу</vt:lpstr>
      <vt:lpstr>Чудо  контур</vt:lpstr>
      <vt:lpstr>Игра «Золушка»</vt:lpstr>
      <vt:lpstr>Игра «Ходилки»</vt:lpstr>
      <vt:lpstr>«Сказочные сюжеты»</vt:lpstr>
      <vt:lpstr>Развитие межполушарного взаимодействия </vt:lpstr>
      <vt:lpstr>Волшебная «Акварель»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и Кирилл</dc:creator>
  <cp:lastModifiedBy>Людмила Першина</cp:lastModifiedBy>
  <cp:revision>70</cp:revision>
  <dcterms:created xsi:type="dcterms:W3CDTF">2019-10-09T11:45:01Z</dcterms:created>
  <dcterms:modified xsi:type="dcterms:W3CDTF">2024-10-02T14:21:17Z</dcterms:modified>
</cp:coreProperties>
</file>